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embeddedFontLst>
    <p:embeddedFont>
      <p:font typeface="微软雅黑" panose="020B0503020204020204" pitchFamily="34" charset="-122"/>
      <p:regular r:id="rId13"/>
      <p:bold r:id="rId14"/>
    </p:embeddedFont>
    <p:embeddedFont>
      <p:font typeface="MiSans" panose="020B0604020202020204" charset="-122"/>
      <p:regular r:id="rId15"/>
    </p:embeddedFont>
    <p:embeddedFont>
      <p:font typeface="Li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36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b4-c622-8d5b-8000-0000da94cee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8700" y="927100"/>
            <a:ext cx="10890250" cy="958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200" b="1" dirty="0">
                <a:solidFill>
                  <a:srgbClr val="03040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Collision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65200" y="2032000"/>
            <a:ext cx="9829800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03040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Avoidance System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54100" y="4114800"/>
            <a:ext cx="6223000" cy="12791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900" b="1" dirty="0">
                <a:solidFill>
                  <a:srgbClr val="07080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Computer Vision for Autonomous Safety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998200" y="8382000"/>
            <a:ext cx="6600825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2131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 27 of the Samsung Innovation Campus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8700" y="6412710"/>
            <a:ext cx="5155054" cy="35394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7080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Mariam nidal abdullah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7080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Ahmed Khalid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7080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Abdullah Moosa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7080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Hisham Salahaldin Mahmod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7080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Firew Borsamo Bosha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7080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Binil Issac Johnson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7080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Sarah Ateeq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7080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Nabeeha Mubashir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93-9c12-88ee-8000-000065938945.png?kimi-sig=ilfeK5kRtohxrWtBvbSLD4hoS-r6M719cpkzw2mPNk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85-edc2-86e7-8000-00001c94525c.png?kimi-sig=zNG_BCwxTWc-sxroEbzyaRoh9gRFjaYEM3_uPWbB0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86-0b52-89ff-8000-0000ed19613c.png?kimi-sig=-XHCkjqGRX1Yr7fBQSG6Oi1AoETJ34WmyhpPxStoo5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86-6b72-8a1c-8000-0000b8049d1f.png?kimi-sig=BB-OsWCrEvOVEvfsSMJ7pYAbRYEvB4UjkkzezyDLX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87-4332-8de1-8000-0000561c4b93.png?kimi-sig=ZYEuykelCQikTDKH42ebC7fpUO6369Qy1uxLfFulFW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581" y="3941839"/>
            <a:ext cx="3448554" cy="1617621"/>
          </a:xfrm>
          <a:prstGeom prst="rect">
            <a:avLst/>
          </a:prstGeom>
          <a:solidFill>
            <a:srgbClr val="8DAAC2"/>
          </a:solidFill>
          <a:ln w="12700">
            <a:solidFill>
              <a:srgbClr val="52525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74581" y="4084047"/>
            <a:ext cx="3448554" cy="16176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r>
              <a:rPr lang="en-US" sz="2400" b="1" dirty="0">
                <a:solidFill>
                  <a:srgbClr val="33333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Apparent size is inversely proportional to distance</a:t>
            </a:r>
            <a:endParaRPr lang="en-US" sz="1600" b="1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88-5f12-8b8a-8000-0000e39361c8.png?kimi-sig=ldMHyxbMP1OSPFgBhia5mWHhVHjjwjsn3cXjUqWKV8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94-bd72-809c-8000-00000380cf6d.png?kimi-sig=vO5sJedyMSk7qlmFZu2YD7ko3Cfj5XqZhvoz9NPEt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98-9b42-87e2-8000-0000b2dd2625.png?kimi-sig=tWIhat8YXWqlapnTlYUQoht8puWntMfFYzJ-dBkYQ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3f94-2e22-8b49-8000-000022722eff.png?kimi-sig=Fmrs8drn-Pmo1t0GcEfq9QhVYTF8gblyXt7rgTCDx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</Words>
  <Application>Microsoft Office PowerPoint</Application>
  <PresentationFormat>Custom</PresentationFormat>
  <Paragraphs>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微软雅黑</vt:lpstr>
      <vt:lpstr>Arial</vt:lpstr>
      <vt:lpstr>MiSans</vt:lpstr>
      <vt:lpstr>Liter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Collision Avoidance System</dc:title>
  <dc:subject>AI-Powered Collision Avoidance System</dc:subject>
  <dc:creator>Kimi</dc:creator>
  <cp:lastModifiedBy>Ahmed Nagi Abdel Galil Khalid</cp:lastModifiedBy>
  <cp:revision>2</cp:revision>
  <dcterms:created xsi:type="dcterms:W3CDTF">2025-12-12T19:23:28Z</dcterms:created>
  <dcterms:modified xsi:type="dcterms:W3CDTF">2025-12-12T19:24:53Z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Collision Avoidance System","ContentProducer":"001191110108MACG2KBH8F10000","ProduceID":"d4u6g9mc8f28ejsdn4ug","ReservedCode1":"","ContentPropagator":"001191110108MACG2KBH8F20000","PropagateID":"d4u6g9mc8f28ejsdn4ug","ReservedCode2":""}</vt:lpwstr>
  </property>
</Properties>
</file>